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2" d="100"/>
          <a:sy n="72" d="100"/>
        </p:scale>
        <p:origin x="618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8/23/2018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8/23/2018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1"/>
            <a:ext cx="23044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5936" y="1122363"/>
            <a:ext cx="8789286" cy="2387600"/>
          </a:xfrm>
        </p:spPr>
        <p:txBody>
          <a:bodyPr anchor="b">
            <a:normAutofit/>
          </a:bodyPr>
          <a:lstStyle>
            <a:lvl1pPr algn="l"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5936" y="3602038"/>
            <a:ext cx="8789286" cy="1655762"/>
          </a:xfrm>
        </p:spPr>
        <p:txBody>
          <a:bodyPr>
            <a:normAutofit/>
          </a:bodyPr>
          <a:lstStyle>
            <a:lvl1pPr marL="0" indent="0" algn="l">
              <a:buNone/>
              <a:defRPr sz="1999" cap="all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5668" y="5410202"/>
            <a:ext cx="2742486" cy="365125"/>
          </a:xfrm>
        </p:spPr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5936" y="5410202"/>
            <a:ext cx="5123551" cy="365125"/>
          </a:xfrm>
        </p:spPr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4334" y="5410200"/>
            <a:ext cx="770888" cy="365125"/>
          </a:xfrm>
        </p:spPr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4304665"/>
            <a:ext cx="9909774" cy="819355"/>
          </a:xfrm>
        </p:spPr>
        <p:txBody>
          <a:bodyPr anchor="b">
            <a:normAutofit/>
          </a:bodyPr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114" y="606426"/>
            <a:ext cx="9909773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199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5124020"/>
            <a:ext cx="9908278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5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59" y="609600"/>
            <a:ext cx="9903375" cy="342900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4419600"/>
            <a:ext cx="9901880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9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836" y="609600"/>
            <a:ext cx="9300329" cy="2748429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196" y="3365557"/>
            <a:ext cx="8750020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4" y="4309919"/>
            <a:ext cx="990342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277" y="73239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4626" y="2764972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585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3" y="2134042"/>
            <a:ext cx="9903421" cy="2511835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067" y="4657655"/>
            <a:ext cx="9901926" cy="1140644"/>
          </a:xfrm>
        </p:spPr>
        <p:txBody>
          <a:bodyPr anchor="t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0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990341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113" y="2674463"/>
            <a:ext cx="319606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625" y="3360263"/>
            <a:ext cx="3207899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591" y="2677635"/>
            <a:ext cx="318355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3040" y="3363435"/>
            <a:ext cx="319499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397" y="2674463"/>
            <a:ext cx="319413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0397" y="3360263"/>
            <a:ext cx="319413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03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114" y="609600"/>
            <a:ext cx="990341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116" y="4404596"/>
            <a:ext cx="3194408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116" y="2666998"/>
            <a:ext cx="3194408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116" y="4980859"/>
            <a:ext cx="3194408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7884" y="4404596"/>
            <a:ext cx="319956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7884" y="2666998"/>
            <a:ext cx="319810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6424" y="4980857"/>
            <a:ext cx="3199567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0523" y="4404595"/>
            <a:ext cx="318991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9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0398" y="2666998"/>
            <a:ext cx="319413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999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0397" y="4980855"/>
            <a:ext cx="319413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6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9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0046" y="609600"/>
            <a:ext cx="2004489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113" y="609600"/>
            <a:ext cx="7746572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0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1419227"/>
            <a:ext cx="9903420" cy="2852737"/>
          </a:xfrm>
        </p:spPr>
        <p:txBody>
          <a:bodyPr anchor="b"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4" y="4424362"/>
            <a:ext cx="9903420" cy="1374776"/>
          </a:xfrm>
        </p:spPr>
        <p:txBody>
          <a:bodyPr>
            <a:normAutofit/>
          </a:bodyPr>
          <a:lstStyle>
            <a:lvl1pPr marL="0" indent="0">
              <a:buNone/>
              <a:defRPr sz="1799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0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113" y="2249486"/>
            <a:ext cx="487711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3" y="2249486"/>
            <a:ext cx="487394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4" y="619127"/>
            <a:ext cx="990342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9663" y="2249486"/>
            <a:ext cx="464857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13" y="3073398"/>
            <a:ext cx="487712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141" y="2249485"/>
            <a:ext cx="464539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399" b="0" cap="all" baseline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3073398"/>
            <a:ext cx="487394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6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1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07" y="609601"/>
            <a:ext cx="3855033" cy="1639884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58" y="592666"/>
            <a:ext cx="5889675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407" y="2249486"/>
            <a:ext cx="3855033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6" y="609600"/>
            <a:ext cx="5932963" cy="1639886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78799" y="609602"/>
            <a:ext cx="3665735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113" y="2249486"/>
            <a:ext cx="5932966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8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4" y="1"/>
            <a:ext cx="12050749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116" y="618518"/>
            <a:ext cx="990341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115" y="2249487"/>
            <a:ext cx="990341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4979" y="5883277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8/23/2018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114" y="5883276"/>
            <a:ext cx="6237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3645" y="5883275"/>
            <a:ext cx="77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45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  <p:sldLayoutId id="214748396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91B6E8-0EDE-433A-A6A2-937249A5C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412" y="167636"/>
            <a:ext cx="3709424" cy="17373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224D01-8550-4064-891E-36A8E8C51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" y="3472202"/>
            <a:ext cx="2986762" cy="328729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D91AA87-CDC9-4C73-9BE8-A42E60AB1C90}"/>
              </a:ext>
            </a:extLst>
          </p:cNvPr>
          <p:cNvSpPr txBox="1"/>
          <p:nvPr/>
        </p:nvSpPr>
        <p:spPr>
          <a:xfrm>
            <a:off x="1584573" y="1916795"/>
            <a:ext cx="77784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September 12</a:t>
            </a:r>
            <a:r>
              <a:rPr lang="en-US" sz="44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5:00pm – 6:00pm Bryan 213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0E4686-36B5-4505-849A-E02D2F7B5B64}"/>
              </a:ext>
            </a:extLst>
          </p:cNvPr>
          <p:cNvSpPr txBox="1"/>
          <p:nvPr/>
        </p:nvSpPr>
        <p:spPr>
          <a:xfrm>
            <a:off x="3089444" y="3357109"/>
            <a:ext cx="6891168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Teddy Burriss </a:t>
            </a:r>
          </a:p>
          <a:p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Founder </a:t>
            </a:r>
            <a:r>
              <a:rPr lang="en-US" sz="28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Burriss</a:t>
            </a:r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Consulting</a:t>
            </a:r>
          </a:p>
          <a:p>
            <a:endParaRPr lang="en-US" sz="1050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networking training…</a:t>
            </a:r>
          </a:p>
          <a:p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…that focus on business &amp; individual needs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3591C7B-B408-42E2-8455-47733E4348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099" y="93997"/>
            <a:ext cx="2196736" cy="33116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9FF0D52-46AB-4DA2-A383-7B82E202AB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618" y="3444797"/>
            <a:ext cx="2198751" cy="33147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8AB4E8A-D482-45C9-9375-9358576FFDBD}"/>
              </a:ext>
            </a:extLst>
          </p:cNvPr>
          <p:cNvSpPr txBox="1"/>
          <p:nvPr/>
        </p:nvSpPr>
        <p:spPr>
          <a:xfrm>
            <a:off x="0" y="88642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For Disability Accommodations,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please </a:t>
            </a:r>
            <a:r>
              <a:rPr lang="en-US" sz="1600" b="1" dirty="0">
                <a:solidFill>
                  <a:schemeClr val="bg1"/>
                </a:solidFill>
              </a:rPr>
              <a:t>contact</a:t>
            </a:r>
            <a:r>
              <a:rPr lang="en-US" sz="1400" b="1" dirty="0">
                <a:solidFill>
                  <a:schemeClr val="bg1"/>
                </a:solidFill>
              </a:rPr>
              <a:t> Diana Brandt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at (336)334-4547 or djbrandt@uncg.edu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1003</TotalTime>
  <Words>45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Times New Roman</vt:lpstr>
      <vt:lpstr>Trebuchet MS</vt:lpstr>
      <vt:lpstr>Tw Cen MT</vt:lpstr>
      <vt:lpstr>Circuit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Qwest Milan Briggs</dc:creator>
  <cp:lastModifiedBy>Noah Reynolds</cp:lastModifiedBy>
  <cp:revision>11</cp:revision>
  <cp:lastPrinted>2018-08-17T18:57:31Z</cp:lastPrinted>
  <dcterms:created xsi:type="dcterms:W3CDTF">2018-08-15T19:50:32Z</dcterms:created>
  <dcterms:modified xsi:type="dcterms:W3CDTF">2018-08-24T03:25:35Z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